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312" y="-96"/>
      </p:cViewPr>
      <p:guideLst>
        <p:guide orient="horz" pos="2160"/>
        <p:guide pos="43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 durch Klicken hinzufügen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t>20.07.2015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34" y="0"/>
            <a:ext cx="8685332" cy="6858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121636" y="357669"/>
            <a:ext cx="1269515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CH" dirty="0" smtClean="0"/>
              <a:t>LCD Display</a:t>
            </a:r>
            <a:endParaRPr lang="de-CH" dirty="0"/>
          </a:p>
        </p:txBody>
      </p:sp>
      <p:sp>
        <p:nvSpPr>
          <p:cNvPr id="8" name="Textfeld 7"/>
          <p:cNvSpPr txBox="1"/>
          <p:nvPr/>
        </p:nvSpPr>
        <p:spPr>
          <a:xfrm>
            <a:off x="6566118" y="357669"/>
            <a:ext cx="1542474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CH" dirty="0" smtClean="0"/>
              <a:t>SD Card </a:t>
            </a:r>
            <a:r>
              <a:rPr lang="de-CH" dirty="0" err="1" smtClean="0"/>
              <a:t>Shield</a:t>
            </a:r>
            <a:endParaRPr lang="de-CH" dirty="0"/>
          </a:p>
        </p:txBody>
      </p:sp>
      <p:sp>
        <p:nvSpPr>
          <p:cNvPr id="9" name="Textfeld 8"/>
          <p:cNvSpPr txBox="1"/>
          <p:nvPr/>
        </p:nvSpPr>
        <p:spPr>
          <a:xfrm>
            <a:off x="5924365" y="5517232"/>
            <a:ext cx="2058705" cy="64633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CH" dirty="0" smtClean="0"/>
              <a:t>Linksprite </a:t>
            </a:r>
            <a:r>
              <a:rPr lang="de-CH" smtClean="0"/>
              <a:t>Enclosure</a:t>
            </a:r>
            <a:endParaRPr lang="de-CH" dirty="0" smtClean="0"/>
          </a:p>
          <a:p>
            <a:pPr algn="ctr"/>
            <a:r>
              <a:rPr lang="de-CH" dirty="0" smtClean="0"/>
              <a:t>&amp; Extension </a:t>
            </a:r>
            <a:r>
              <a:rPr lang="de-CH" dirty="0"/>
              <a:t>P</a:t>
            </a:r>
            <a:r>
              <a:rPr lang="de-CH" dirty="0" smtClean="0"/>
              <a:t>late</a:t>
            </a:r>
            <a:endParaRPr lang="de-CH" dirty="0"/>
          </a:p>
        </p:txBody>
      </p:sp>
      <p:sp>
        <p:nvSpPr>
          <p:cNvPr id="10" name="Textfeld 9"/>
          <p:cNvSpPr txBox="1"/>
          <p:nvPr/>
        </p:nvSpPr>
        <p:spPr>
          <a:xfrm>
            <a:off x="611560" y="3244334"/>
            <a:ext cx="2809808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CH" dirty="0" err="1" smtClean="0"/>
              <a:t>Arduino</a:t>
            </a:r>
            <a:r>
              <a:rPr lang="de-CH" dirty="0" smtClean="0"/>
              <a:t> </a:t>
            </a:r>
            <a:r>
              <a:rPr lang="de-CH" dirty="0" err="1" smtClean="0"/>
              <a:t>Mega</a:t>
            </a:r>
            <a:r>
              <a:rPr lang="de-CH" dirty="0" smtClean="0"/>
              <a:t> </a:t>
            </a:r>
            <a:r>
              <a:rPr lang="de-CH" dirty="0" err="1" smtClean="0"/>
              <a:t>Proto</a:t>
            </a:r>
            <a:r>
              <a:rPr lang="de-CH" dirty="0" smtClean="0"/>
              <a:t> </a:t>
            </a:r>
            <a:r>
              <a:rPr lang="de-CH" dirty="0" err="1" smtClean="0"/>
              <a:t>Shield</a:t>
            </a:r>
            <a:endParaRPr lang="de-CH" dirty="0"/>
          </a:p>
        </p:txBody>
      </p:sp>
      <p:sp>
        <p:nvSpPr>
          <p:cNvPr id="11" name="Textfeld 10"/>
          <p:cNvSpPr txBox="1"/>
          <p:nvPr/>
        </p:nvSpPr>
        <p:spPr>
          <a:xfrm>
            <a:off x="5322162" y="6361856"/>
            <a:ext cx="3091744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CH" dirty="0" smtClean="0"/>
              <a:t>5V DC/DC </a:t>
            </a:r>
            <a:r>
              <a:rPr lang="de-CH" dirty="0" err="1" smtClean="0"/>
              <a:t>Stepdown</a:t>
            </a:r>
            <a:r>
              <a:rPr lang="de-CH" dirty="0" smtClean="0"/>
              <a:t> Converter</a:t>
            </a:r>
            <a:endParaRPr lang="de-CH" dirty="0"/>
          </a:p>
        </p:txBody>
      </p:sp>
      <p:cxnSp>
        <p:nvCxnSpPr>
          <p:cNvPr id="13" name="Gerade Verbindung mit Pfeil 12"/>
          <p:cNvCxnSpPr/>
          <p:nvPr/>
        </p:nvCxnSpPr>
        <p:spPr>
          <a:xfrm flipH="1">
            <a:off x="4355976" y="727001"/>
            <a:ext cx="1440160" cy="685775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6660233" y="727001"/>
            <a:ext cx="677122" cy="2053927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2016464" y="3613666"/>
            <a:ext cx="0" cy="1255494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 flipH="1" flipV="1">
            <a:off x="4283968" y="6237312"/>
            <a:ext cx="1038194" cy="30921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9" idx="1"/>
          </p:cNvCxnSpPr>
          <p:nvPr/>
        </p:nvCxnSpPr>
        <p:spPr>
          <a:xfrm flipH="1" flipV="1">
            <a:off x="4932041" y="5610420"/>
            <a:ext cx="992324" cy="229978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/>
          <p:nvPr/>
        </p:nvCxnSpPr>
        <p:spPr>
          <a:xfrm flipV="1">
            <a:off x="6877050" y="5229200"/>
            <a:ext cx="0" cy="28803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57302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Bildschirmpräsentation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Török Bela HCARE-KSSG-AUG</dc:creator>
  <cp:lastModifiedBy>Török Bela</cp:lastModifiedBy>
  <cp:revision>2</cp:revision>
  <dcterms:created xsi:type="dcterms:W3CDTF">2015-07-20T11:32:06Z</dcterms:created>
  <dcterms:modified xsi:type="dcterms:W3CDTF">2015-07-20T11:46:07Z</dcterms:modified>
</cp:coreProperties>
</file>