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312" y="-96"/>
      </p:cViewPr>
      <p:guideLst>
        <p:guide orient="horz" pos="1706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94" y="2276872"/>
            <a:ext cx="7863840" cy="196596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64448" y="550160"/>
            <a:ext cx="3403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 smtClean="0"/>
              <a:t>Unit (Disk 0 </a:t>
            </a:r>
            <a:r>
              <a:rPr lang="de-CH" sz="2800" b="1" dirty="0" err="1" smtClean="0"/>
              <a:t>or</a:t>
            </a:r>
            <a:r>
              <a:rPr lang="de-CH" sz="2800" b="1" dirty="0" smtClean="0"/>
              <a:t> Disk 1)</a:t>
            </a:r>
            <a:endParaRPr lang="de-CH" sz="2800" b="1" dirty="0"/>
          </a:p>
        </p:txBody>
      </p:sp>
      <p:cxnSp>
        <p:nvCxnSpPr>
          <p:cNvPr id="8" name="Gerade Verbindung mit Pfeil 7"/>
          <p:cNvCxnSpPr>
            <a:stCxn id="6" idx="2"/>
          </p:cNvCxnSpPr>
          <p:nvPr/>
        </p:nvCxnSpPr>
        <p:spPr>
          <a:xfrm>
            <a:off x="2366196" y="1073380"/>
            <a:ext cx="0" cy="1634895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2699792" y="1069120"/>
            <a:ext cx="14616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CH" sz="2800" b="1" dirty="0" err="1" smtClean="0"/>
              <a:t>Density</a:t>
            </a:r>
            <a:endParaRPr lang="de-CH" sz="2800" b="1" dirty="0" smtClean="0"/>
          </a:p>
          <a:p>
            <a:r>
              <a:rPr lang="de-CH" sz="2800" b="1" dirty="0" smtClean="0"/>
              <a:t> </a:t>
            </a:r>
            <a:r>
              <a:rPr lang="de-CH" sz="2000" b="1" dirty="0" smtClean="0"/>
              <a:t>(SD </a:t>
            </a:r>
            <a:r>
              <a:rPr lang="de-CH" sz="2000" b="1" dirty="0" err="1" smtClean="0"/>
              <a:t>or</a:t>
            </a:r>
            <a:r>
              <a:rPr lang="de-CH" sz="2000" b="1" dirty="0" smtClean="0"/>
              <a:t> DD)</a:t>
            </a:r>
            <a:endParaRPr lang="de-CH" sz="2000" b="1" dirty="0"/>
          </a:p>
        </p:txBody>
      </p:sp>
      <p:cxnSp>
        <p:nvCxnSpPr>
          <p:cNvPr id="12" name="Gerade Verbindung mit Pfeil 11"/>
          <p:cNvCxnSpPr>
            <a:stCxn id="11" idx="2"/>
          </p:cNvCxnSpPr>
          <p:nvPr/>
        </p:nvCxnSpPr>
        <p:spPr>
          <a:xfrm>
            <a:off x="3430602" y="2023227"/>
            <a:ext cx="0" cy="68504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355976" y="537540"/>
            <a:ext cx="3338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 smtClean="0"/>
              <a:t>Disk Image </a:t>
            </a:r>
            <a:r>
              <a:rPr lang="de-CH" sz="2800" b="1" dirty="0"/>
              <a:t>F</a:t>
            </a:r>
            <a:r>
              <a:rPr lang="de-CH" sz="2800" b="1" dirty="0" smtClean="0"/>
              <a:t>ile </a:t>
            </a:r>
            <a:r>
              <a:rPr lang="de-CH" sz="2800" b="1" dirty="0" err="1" smtClean="0"/>
              <a:t>name</a:t>
            </a:r>
            <a:endParaRPr lang="de-CH" sz="2800" b="1" dirty="0"/>
          </a:p>
        </p:txBody>
      </p:sp>
      <p:cxnSp>
        <p:nvCxnSpPr>
          <p:cNvPr id="20" name="Gerade Verbindung mit Pfeil 19"/>
          <p:cNvCxnSpPr>
            <a:stCxn id="19" idx="2"/>
          </p:cNvCxnSpPr>
          <p:nvPr/>
        </p:nvCxnSpPr>
        <p:spPr>
          <a:xfrm>
            <a:off x="6025344" y="1060760"/>
            <a:ext cx="0" cy="1647515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12337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Bildschirmpräsentation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Török Bela HCARE-KSSG-AUG</dc:creator>
  <cp:lastModifiedBy>Török Bela</cp:lastModifiedBy>
  <cp:revision>2</cp:revision>
  <dcterms:created xsi:type="dcterms:W3CDTF">2015-07-20T11:17:51Z</dcterms:created>
  <dcterms:modified xsi:type="dcterms:W3CDTF">2015-07-20T11:30:06Z</dcterms:modified>
</cp:coreProperties>
</file>