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200" d="100"/>
          <a:sy n="200" d="100"/>
        </p:scale>
        <p:origin x="-72" y="2604"/>
      </p:cViewPr>
      <p:guideLst>
        <p:guide orient="horz" pos="2795"/>
        <p:guide pos="190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202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06C075-1B01-47DF-B0A0-CD35903B1B29}" type="datetimeFigureOut">
              <a:rPr lang="de-DE" smtClean="0"/>
              <a:pPr/>
              <a:t>20.07.2015</a:t>
            </a:fld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838950-1B80-4140-93C6-56FB4DFA2192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060612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91EFAF-59DE-413C-99EB-CB5B8D7FC8D7}" type="datetimeFigureOut">
              <a:rPr lang="de-CH" noProof="0" smtClean="0"/>
              <a:pPr/>
              <a:t>20.07.2015</a:t>
            </a:fld>
            <a:endParaRPr lang="de-CH" noProof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3BD9C9-CA4E-42F3-BF3C-4B7EF56C4C70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06360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de-CH" noProof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noProof="0" smtClean="0"/>
              <a:t>Formatvorlage des Untertitelmasters durch Klicken bearbeiten</a:t>
            </a:r>
            <a:endParaRPr lang="de-CH" noProof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243D-F806-4F09-A373-9D529E034A20}" type="datetimeFigureOut">
              <a:rPr lang="de-CH" noProof="0" smtClean="0"/>
              <a:pPr/>
              <a:t>20.07.2015</a:t>
            </a:fld>
            <a:endParaRPr lang="de-CH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CD65-7C6A-49F9-992A-9CC70A411BC2}" type="slidenum">
              <a:rPr lang="de-CH" smtClean="0"/>
              <a:pPr/>
              <a:t>‹Nr.›</a:t>
            </a:fld>
            <a:endParaRPr lang="de-CH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de-CH" noProof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243D-F806-4F09-A373-9D529E034A20}" type="datetimeFigureOut">
              <a:rPr lang="de-CH" noProof="0" smtClean="0"/>
              <a:pPr/>
              <a:t>20.07.2015</a:t>
            </a:fld>
            <a:endParaRPr lang="de-CH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CD65-7C6A-49F9-992A-9CC70A411BC2}" type="slidenum">
              <a:rPr lang="de-CH" noProof="0" smtClean="0"/>
              <a:pPr/>
              <a:t>‹Nr.›</a:t>
            </a:fld>
            <a:endParaRPr lang="de-CH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noProof="0" smtClean="0"/>
              <a:t>Titelmasterformat durch Klicken bearbeiten</a:t>
            </a:r>
            <a:endParaRPr lang="de-CH" noProof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243D-F806-4F09-A373-9D529E034A20}" type="datetimeFigureOut">
              <a:rPr lang="de-CH" noProof="0" smtClean="0"/>
              <a:pPr/>
              <a:t>20.07.2015</a:t>
            </a:fld>
            <a:endParaRPr lang="de-CH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CD65-7C6A-49F9-992A-9CC70A411BC2}" type="slidenum">
              <a:rPr lang="de-CH" noProof="0" smtClean="0"/>
              <a:pPr/>
              <a:t>‹Nr.›</a:t>
            </a:fld>
            <a:endParaRPr lang="de-CH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de-CH" noProof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243D-F806-4F09-A373-9D529E034A20}" type="datetimeFigureOut">
              <a:rPr lang="de-CH" noProof="0" smtClean="0"/>
              <a:pPr/>
              <a:t>20.07.2015</a:t>
            </a:fld>
            <a:endParaRPr lang="de-CH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CD65-7C6A-49F9-992A-9CC70A411BC2}" type="slidenum">
              <a:rPr lang="de-CH" noProof="0" smtClean="0"/>
              <a:pPr/>
              <a:t>‹Nr.›</a:t>
            </a:fld>
            <a:endParaRPr lang="de-CH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noProof="0" smtClean="0"/>
              <a:t>Titelmasterformat durch Klicken bearbeiten</a:t>
            </a:r>
            <a:endParaRPr lang="de-CH" noProof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243D-F806-4F09-A373-9D529E034A20}" type="datetimeFigureOut">
              <a:rPr lang="de-CH" noProof="0" smtClean="0"/>
              <a:pPr/>
              <a:t>20.07.2015</a:t>
            </a:fld>
            <a:endParaRPr lang="de-CH" noProof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noProof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CD65-7C6A-49F9-992A-9CC70A411BC2}" type="slidenum">
              <a:rPr lang="de-CH" noProof="0" smtClean="0"/>
              <a:pPr/>
              <a:t>‹Nr.›</a:t>
            </a:fld>
            <a:endParaRPr lang="de-CH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de-CH" noProof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243D-F806-4F09-A373-9D529E034A20}" type="datetimeFigureOut">
              <a:rPr lang="de-CH" noProof="0" smtClean="0"/>
              <a:pPr/>
              <a:t>20.07.2015</a:t>
            </a:fld>
            <a:endParaRPr lang="de-CH" noProof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noProof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CD65-7C6A-49F9-992A-9CC70A411BC2}" type="slidenum">
              <a:rPr lang="de-CH" noProof="0" smtClean="0"/>
              <a:pPr/>
              <a:t>‹Nr.›</a:t>
            </a:fld>
            <a:endParaRPr lang="de-CH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243D-F806-4F09-A373-9D529E034A20}" type="datetimeFigureOut">
              <a:rPr lang="de-CH" noProof="0" smtClean="0"/>
              <a:pPr/>
              <a:t>20.07.2015</a:t>
            </a:fld>
            <a:endParaRPr lang="de-CH" noProof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noProof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CD65-7C6A-49F9-992A-9CC70A411BC2}" type="slidenum">
              <a:rPr lang="de-CH" noProof="0" smtClean="0"/>
              <a:pPr/>
              <a:t>‹Nr.›</a:t>
            </a:fld>
            <a:endParaRPr lang="de-CH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243D-F806-4F09-A373-9D529E034A20}" type="datetimeFigureOut">
              <a:rPr lang="de-DE" smtClean="0"/>
              <a:pPr/>
              <a:t>20.07.2015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CD65-7C6A-49F9-992A-9CC70A411BC2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243D-F806-4F09-A373-9D529E034A20}" type="datetimeFigureOut">
              <a:rPr lang="de-DE" smtClean="0"/>
              <a:pPr/>
              <a:t>20.07.2015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CD65-7C6A-49F9-992A-9CC70A411BC2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CH" noProof="0" smtClean="0"/>
              <a:t>Titelmasterformat durch Klicken bearbeiten</a:t>
            </a:r>
            <a:endParaRPr lang="de-CH" noProof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noProof="0" smtClean="0"/>
              <a:t>Textmasterformate durch Klicken bearbeiten</a:t>
            </a:r>
          </a:p>
          <a:p>
            <a:pPr lvl="1"/>
            <a:r>
              <a:rPr lang="de-CH" noProof="0" smtClean="0"/>
              <a:t>Zweite Ebene</a:t>
            </a:r>
          </a:p>
          <a:p>
            <a:pPr lvl="2"/>
            <a:r>
              <a:rPr lang="de-CH" noProof="0" smtClean="0"/>
              <a:t>Dritte Ebene</a:t>
            </a:r>
          </a:p>
          <a:p>
            <a:pPr lvl="3"/>
            <a:r>
              <a:rPr lang="de-CH" noProof="0" smtClean="0"/>
              <a:t>Vierte Ebene</a:t>
            </a:r>
          </a:p>
          <a:p>
            <a:pPr lvl="4"/>
            <a:r>
              <a:rPr lang="de-CH" noProof="0" smtClean="0"/>
              <a:t>Fünfte Ebene</a:t>
            </a:r>
            <a:endParaRPr lang="de-CH" noProof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F243D-F806-4F09-A373-9D529E034A20}" type="datetimeFigureOut">
              <a:rPr lang="de-CH" noProof="0" smtClean="0"/>
              <a:pPr/>
              <a:t>20.07.2015</a:t>
            </a:fld>
            <a:endParaRPr lang="de-CH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DCD65-7C6A-49F9-992A-9CC70A411BC2}" type="slidenum">
              <a:rPr lang="de-CH" noProof="0" smtClean="0"/>
              <a:pPr/>
              <a:t>‹Nr.›</a:t>
            </a:fld>
            <a:endParaRPr lang="de-CH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696"/>
            <a:ext cx="9144000" cy="5323311"/>
          </a:xfrm>
          <a:prstGeom prst="rect">
            <a:avLst/>
          </a:prstGeom>
        </p:spPr>
      </p:pic>
      <p:sp>
        <p:nvSpPr>
          <p:cNvPr id="20" name="Rechteck 19"/>
          <p:cNvSpPr/>
          <p:nvPr/>
        </p:nvSpPr>
        <p:spPr>
          <a:xfrm>
            <a:off x="2339752" y="4062058"/>
            <a:ext cx="964539" cy="303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8" name="Textfeld 7"/>
          <p:cNvSpPr txBox="1"/>
          <p:nvPr/>
        </p:nvSpPr>
        <p:spPr>
          <a:xfrm rot="5400000">
            <a:off x="1549048" y="4108866"/>
            <a:ext cx="37061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CH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D9</a:t>
            </a:r>
            <a:endParaRPr lang="de-CH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 rot="5400000">
            <a:off x="2838880" y="4116438"/>
            <a:ext cx="3706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D7</a:t>
            </a:r>
            <a:endParaRPr lang="de-CH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 rot="5400000">
            <a:off x="2520203" y="4108866"/>
            <a:ext cx="3706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D5</a:t>
            </a:r>
            <a:endParaRPr lang="de-CH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 rot="5400000">
            <a:off x="2357867" y="4116440"/>
            <a:ext cx="3706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D3</a:t>
            </a:r>
            <a:endParaRPr lang="de-CH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8" name="Textfeld 17"/>
          <p:cNvSpPr txBox="1"/>
          <p:nvPr/>
        </p:nvSpPr>
        <p:spPr>
          <a:xfrm rot="5400000">
            <a:off x="2682476" y="4108292"/>
            <a:ext cx="3706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D6</a:t>
            </a:r>
            <a:endParaRPr lang="de-CH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9" name="Textfeld 18"/>
          <p:cNvSpPr txBox="1"/>
          <p:nvPr/>
        </p:nvSpPr>
        <p:spPr>
          <a:xfrm rot="5400000">
            <a:off x="1233917" y="4113408"/>
            <a:ext cx="37061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CH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D8</a:t>
            </a:r>
            <a:endParaRPr lang="de-CH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KSSG Verbund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ECC606"/>
      </a:accent1>
      <a:accent2>
        <a:srgbClr val="BF0000"/>
      </a:accent2>
      <a:accent3>
        <a:srgbClr val="EE7B00"/>
      </a:accent3>
      <a:accent4>
        <a:srgbClr val="77AD1C"/>
      </a:accent4>
      <a:accent5>
        <a:srgbClr val="0069AC"/>
      </a:accent5>
      <a:accent6>
        <a:srgbClr val="00532A"/>
      </a:accent6>
      <a:hlink>
        <a:srgbClr val="0F6FC6"/>
      </a:hlink>
      <a:folHlink>
        <a:srgbClr val="A9AAAC"/>
      </a:folHlink>
    </a:clrScheme>
    <a:fontScheme name="KSSG Schrift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KSSG Verbund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ECC606"/>
      </a:accent1>
      <a:accent2>
        <a:srgbClr val="BF0000"/>
      </a:accent2>
      <a:accent3>
        <a:srgbClr val="EE7B00"/>
      </a:accent3>
      <a:accent4>
        <a:srgbClr val="77AD1C"/>
      </a:accent4>
      <a:accent5>
        <a:srgbClr val="0069AC"/>
      </a:accent5>
      <a:accent6>
        <a:srgbClr val="00532A"/>
      </a:accent6>
      <a:hlink>
        <a:srgbClr val="0F6FC6"/>
      </a:hlink>
      <a:folHlink>
        <a:srgbClr val="A9AAAC"/>
      </a:folHlink>
    </a:clrScheme>
    <a:fontScheme name="KSSG Schrift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KSSG Verbund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ECC606"/>
      </a:accent1>
      <a:accent2>
        <a:srgbClr val="BF0000"/>
      </a:accent2>
      <a:accent3>
        <a:srgbClr val="EE7B00"/>
      </a:accent3>
      <a:accent4>
        <a:srgbClr val="77AD1C"/>
      </a:accent4>
      <a:accent5>
        <a:srgbClr val="0069AC"/>
      </a:accent5>
      <a:accent6>
        <a:srgbClr val="00532A"/>
      </a:accent6>
      <a:hlink>
        <a:srgbClr val="0F6FC6"/>
      </a:hlink>
      <a:folHlink>
        <a:srgbClr val="A9AAAC"/>
      </a:folHlink>
    </a:clrScheme>
    <a:fontScheme name="KSSG Schrift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6</Words>
  <Application>Microsoft Office PowerPoint</Application>
  <PresentationFormat>Bildschirmpräsentation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blank</vt:lpstr>
      <vt:lpstr>PowerPoint-Präsentation</vt:lpstr>
    </vt:vector>
  </TitlesOfParts>
  <Company>Informatik SSC-IT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Török Bela</dc:creator>
  <cp:lastModifiedBy>Török Bela</cp:lastModifiedBy>
  <cp:revision>3</cp:revision>
  <dcterms:created xsi:type="dcterms:W3CDTF">2015-07-20T10:38:45Z</dcterms:created>
  <dcterms:modified xsi:type="dcterms:W3CDTF">2015-07-20T11:02:26Z</dcterms:modified>
</cp:coreProperties>
</file>